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879D-C6AF-4967-9CA1-1782459ECDD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1F26-8571-437E-AD6D-088C4E4865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04"/>
            <a:ext cx="6400800" cy="52101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12: </a:t>
            </a:r>
            <a:r>
              <a:rPr lang="ru-RU" b="1" dirty="0" err="1" smtClean="0">
                <a:solidFill>
                  <a:schemeClr val="tx1"/>
                </a:solidFill>
              </a:rPr>
              <a:t>Континуумдық күйлер </a:t>
            </a:r>
            <a:r>
              <a:rPr lang="ru-RU" b="1" dirty="0" smtClean="0">
                <a:solidFill>
                  <a:schemeClr val="tx1"/>
                </a:solidFill>
              </a:rPr>
              <a:t>мен </a:t>
            </a:r>
            <a:r>
              <a:rPr lang="ru-RU" b="1" dirty="0" err="1" smtClean="0">
                <a:solidFill>
                  <a:schemeClr val="tx1"/>
                </a:solidFill>
              </a:rPr>
              <a:t>әрекеттер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Үздіксіз кеңістіктерде жұмыс істейтін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қолдану.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DDPG (Deep Deterministic Policy Gradient) </a:t>
            </a:r>
            <a:r>
              <a:rPr lang="ru-RU" dirty="0" err="1" smtClean="0">
                <a:solidFill>
                  <a:schemeClr val="tx1"/>
                </a:solidFill>
              </a:rPr>
              <a:t>алгоритмін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Үздіксіз күй және әрекет кеңістіктерінде агенттің үйренуін қамтамасыз ету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DDPG </a:t>
            </a:r>
            <a:r>
              <a:rPr lang="ru-RU" dirty="0" err="1" smtClean="0">
                <a:solidFill>
                  <a:schemeClr val="tx1"/>
                </a:solidFill>
              </a:rPr>
              <a:t>алгоритмінің дискретті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алгоритмдерден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айырмашылығын зерттеу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2024-09-07T08:30:09Z</dcterms:created>
  <dcterms:modified xsi:type="dcterms:W3CDTF">2024-09-07T08:30:53Z</dcterms:modified>
</cp:coreProperties>
</file>